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Gelasio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6978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5535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Comparing ARM, PIC, and AVR Microcontrollers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7003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world of microcontrollers offers a diverse range of options, each with its own unique features and capabilities. This presentation will delve into three popular microcontroller families: ARM, PIC, and AVR, comparing their strengths, architectures, and use cases.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424017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655C5B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390323" y="6556653"/>
            <a:ext cx="142518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Gelasio Medium" pitchFamily="34" charset="0"/>
                <a:ea typeface="Gelasio Medium" pitchFamily="34" charset="-122"/>
                <a:cs typeface="Gelasio Medium" pitchFamily="34" charset="-120"/>
              </a:rPr>
              <a:t>PH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6407110"/>
            <a:ext cx="187654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9C2C0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by P Haarika</a:t>
            </a: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A9E7F8-B159-6F77-A9D9-AEDA5D962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9606" y="7546731"/>
            <a:ext cx="3000794" cy="6382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D5DEA7-57BE-EB03-F89F-0999E54FAE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920" y="6335033"/>
            <a:ext cx="3000794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09298"/>
            <a:ext cx="119333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Microcontrollers: Overview and Strengths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339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75836" y="5298400"/>
            <a:ext cx="1462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213390"/>
            <a:ext cx="28607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Architecture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703808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microcontrollers boast a sophisticated architecture, known for its high performance and versatility.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21339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5377101" y="5298400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213390"/>
            <a:ext cx="28605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Wide Range of Devices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703808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ARM family offers a wide range of devices, ranging from tiny microcontrollers to powerful processors.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21339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9801344" y="5298400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Extensive Ecosystem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7038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enjoys a robust ecosystem of development tools, libraries, and community support.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A729817-F43F-369C-0C93-00DDCB0245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9606" y="7591336"/>
            <a:ext cx="3000794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5602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 Microcontrollers: Overview and Strengths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33189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Simplicity and Ease of Use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 microcontrollers are known for their ease of use and straightforward programming models.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31570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Low Power Consumption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 devices are designed for low power consumption, making them ideal for battery-powered applications.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Cost-Effectiveness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 microcontrollers often offer a cost-effective solution for many embedded projects.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5230CF-98AE-D1E8-084E-424B75084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1925" y="7591336"/>
            <a:ext cx="3000794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135" y="750689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AVR Microcontrollers: Overview and Strengths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31650" y="2388513"/>
            <a:ext cx="22860" cy="5090398"/>
          </a:xfrm>
          <a:prstGeom prst="roundRect">
            <a:avLst>
              <a:gd name="adj" fmla="val 138692"/>
            </a:avLst>
          </a:prstGeom>
          <a:solidFill>
            <a:srgbClr val="504D4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757988" y="285261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04D4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6305312" y="2626281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6474976" y="2705457"/>
            <a:ext cx="13620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5487" y="259984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Legacy and Popularity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5487" y="3056811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AVR microcontrollers have a long history and continue to be popular in various applications.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7988" y="4619863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04D4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6305312" y="4393525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6454497" y="4472702"/>
            <a:ext cx="177046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5487" y="4367093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Robust Peripherals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5487" y="4824055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AVR microcontrollers offer a comprehensive range of peripherals for various tasks, including communication and control.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7988" y="638710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04D4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6305312" y="6160770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6455569" y="6239947"/>
            <a:ext cx="174903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5487" y="6134338"/>
            <a:ext cx="3373041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Powerful Development Tools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5487" y="6591300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AVR microcontrollers benefit from a wide array of development tools, including compilers and debuggers.</a:t>
            </a:r>
            <a:endParaRPr lang="en-US" sz="16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C3E6C72-BF29-C788-BEB6-A90B7D05A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9606" y="7541633"/>
            <a:ext cx="3000794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7596" y="1121688"/>
            <a:ext cx="7608808" cy="1370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Comparison of CPU Architectures and Performance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67596" y="2821305"/>
            <a:ext cx="7608808" cy="4286607"/>
          </a:xfrm>
          <a:prstGeom prst="roundRect">
            <a:avLst>
              <a:gd name="adj" fmla="val 76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775216" y="2828925"/>
            <a:ext cx="7593568" cy="62924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994767" y="2968109"/>
            <a:ext cx="1455896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2896910" y="2968109"/>
            <a:ext cx="1452086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4795242" y="2968109"/>
            <a:ext cx="1452086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693575" y="2968109"/>
            <a:ext cx="1455896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AVR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75216" y="3458170"/>
            <a:ext cx="7593568" cy="168187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94767" y="3597354"/>
            <a:ext cx="1455896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Instruction Set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2896910" y="3597354"/>
            <a:ext cx="1452086" cy="1403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RISC (Reduced Instruction Set Computing)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795242" y="3597354"/>
            <a:ext cx="1452086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RISC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6693575" y="3597354"/>
            <a:ext cx="1455896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RISC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775216" y="5140047"/>
            <a:ext cx="7593568" cy="9801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994767" y="5279231"/>
            <a:ext cx="1455896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Clock Speed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2896910" y="5279231"/>
            <a:ext cx="1452086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 (up to GHz)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4795242" y="5279231"/>
            <a:ext cx="1452086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Medium (up to MHz)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693575" y="5279231"/>
            <a:ext cx="1455896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Medium (up to MHz)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775216" y="6120170"/>
            <a:ext cx="7593568" cy="9801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8"/>
          <p:cNvSpPr/>
          <p:nvPr/>
        </p:nvSpPr>
        <p:spPr>
          <a:xfrm>
            <a:off x="994767" y="6259354"/>
            <a:ext cx="1455896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Memory Capacity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2896910" y="6259354"/>
            <a:ext cx="1452086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Large (up to GB)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4795242" y="6259354"/>
            <a:ext cx="1452086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Small (up to KB)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6693575" y="6259354"/>
            <a:ext cx="1455896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Small (up to KB)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950" y="753428"/>
            <a:ext cx="7658100" cy="1326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Peripherals and Connectivity: ARM vs. PIC vs. AVR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" y="2398395"/>
            <a:ext cx="530662" cy="5306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2950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USB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2950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and AVR microcontrollers often feature built-in USB interfaces for data transfer and communication.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1187" y="2398395"/>
            <a:ext cx="530662" cy="5306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1187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Bluetooth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31187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microcontrollers often include Bluetooth support for wireless communication.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950" y="5255657"/>
            <a:ext cx="530662" cy="5306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2950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Ethernet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2950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microcontrollers frequently have Ethernet support for high-speed wired communication.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1187" y="5255657"/>
            <a:ext cx="530662" cy="5306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1187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Wi-Fi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31187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microcontrollers often feature built-in Wi-Fi for wireless internet connectivity.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1730" y="779621"/>
            <a:ext cx="7673340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 Consumption and Energy Efficiency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730" y="2407920"/>
            <a:ext cx="1050488" cy="16806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7258" y="2617946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587258" y="3072170"/>
            <a:ext cx="6307812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microcontrollers offer a range of power consumption options, with some devices optimized for low power.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1730" y="4088606"/>
            <a:ext cx="1050488" cy="16806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87258" y="4298633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87258" y="4752856"/>
            <a:ext cx="6307812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PIC microcontrollers are known for their low power consumption, making them suitable for battery-operated applications.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1730" y="5769293"/>
            <a:ext cx="1050488" cy="16806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87258" y="5979319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AVR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87258" y="6433542"/>
            <a:ext cx="6307812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AVR microcontrollers generally offer moderate power consumption, but some devices are optimized for low power applications.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083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Cases and Application Scenarios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6604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0604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Industrial Automation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383280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and PIC microcontrollers are commonly used in industrial automation systems for process control and monitoring.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6604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2281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Consumer Electronics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383280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and AVR microcontrollers are prevalent in consumer electronics, such as smartphones, tablets, and smartwatches.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651421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20604" y="58782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Robotics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36865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 microcontrollers are often employed in robotics for controlling motors, sensors, and actuators.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Each microcontroller family offers distinct advantages, making them suitable for various applications. Choosing the right microcontroller depends on the specific requirements of the project, including performance, power consumption, and cost.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C18589-515F-70D2-53C4-BAB7A683E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9606" y="7591336"/>
            <a:ext cx="3000794" cy="6382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538</Words>
  <Application>Microsoft Office PowerPoint</Application>
  <PresentationFormat>Custom</PresentationFormat>
  <Paragraphs>82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Gelasio Medium</vt:lpstr>
      <vt:lpstr>Gelasio Bold</vt:lpstr>
      <vt:lpstr>Gelasio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KEDARAPU DHANUSH</cp:lastModifiedBy>
  <cp:revision>2</cp:revision>
  <dcterms:created xsi:type="dcterms:W3CDTF">2024-11-06T07:04:08Z</dcterms:created>
  <dcterms:modified xsi:type="dcterms:W3CDTF">2024-11-06T08:32:01Z</dcterms:modified>
</cp:coreProperties>
</file>